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4" r:id="rId5"/>
    <p:sldId id="265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2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DE602-02CF-4FB1-8F4D-86433A3B0D9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774A-EEB3-4804-AE76-0099C4565A7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944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48521-3C56-564A-B8CC-C2933D4F51E9}" type="slidenum">
              <a:rPr lang="es-ES"/>
              <a:pPr/>
              <a:t>3</a:t>
            </a:fld>
            <a:endParaRPr lang="es-E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B8536-643C-174A-AE94-14F8F22B5594}" type="slidenum">
              <a:rPr lang="es-ES"/>
              <a:pPr/>
              <a:t>4</a:t>
            </a:fld>
            <a:endParaRPr lang="es-E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5DF6C-13FD-9347-89D9-3C4302C6AA55}" type="slidenum">
              <a:rPr lang="es-ES"/>
              <a:pPr/>
              <a:t>5</a:t>
            </a:fld>
            <a:endParaRPr lang="es-E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F6E67-9C47-4EE5-9F71-7527A8B4FFFB}" type="slidenum">
              <a:rPr lang="es-ES"/>
              <a:pPr/>
              <a:t>7</a:t>
            </a:fld>
            <a:endParaRPr lang="es-E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22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838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28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127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72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84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29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933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92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64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63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5A72C-B2AE-9842-8B98-626CC0BE1BC7}" type="datetimeFigureOut">
              <a:rPr lang="es-ES" smtClean="0"/>
              <a:pPr/>
              <a:t>16/11/12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3AAE-9F4E-DB49-9C91-B3031063CAED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200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160" y="245116"/>
            <a:ext cx="5043290" cy="1025469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13190" y="6194381"/>
            <a:ext cx="279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Valencia, 14 de noviembre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582737" y="6081615"/>
            <a:ext cx="2045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  <a:latin typeface="Times New Roman"/>
              </a:rPr>
              <a:t>F. J. Rubia</a:t>
            </a:r>
            <a:endParaRPr lang="es-ES" sz="2800" dirty="0">
              <a:solidFill>
                <a:srgbClr val="FF6600"/>
              </a:solidFill>
              <a:latin typeface="Times New Roman"/>
            </a:endParaRPr>
          </a:p>
        </p:txBody>
      </p:sp>
      <p:pic>
        <p:nvPicPr>
          <p:cNvPr id="6146" name="Picture 2" descr="http://3.bp.blogspot.com/-Yd96mgVPOTg/UCYBJeMA1AI/AAAAAAAAFyU/dqxnNTcLiYY/s640/espejismo-de-la-libre-elecc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5883" y="1531620"/>
            <a:ext cx="5750757" cy="4372973"/>
          </a:xfrm>
          <a:prstGeom prst="rect">
            <a:avLst/>
          </a:prstGeom>
          <a:noFill/>
        </p:spPr>
      </p:pic>
      <p:pic>
        <p:nvPicPr>
          <p:cNvPr id="2" name="Picture 2" descr="http://www.uv.es/gibuv/bioetica2012/images/logo2012_a996n9q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87392" y="4309110"/>
            <a:ext cx="1161121" cy="22546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3556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3667" y="939333"/>
            <a:ext cx="9063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</a:rPr>
              <a:t>Libertarismo         </a:t>
            </a:r>
            <a:r>
              <a:rPr lang="es-ES" sz="2800" dirty="0" err="1" smtClean="0">
                <a:solidFill>
                  <a:srgbClr val="FFFF00"/>
                </a:solidFill>
              </a:rPr>
              <a:t>Compatibilismo</a:t>
            </a:r>
            <a:r>
              <a:rPr lang="es-ES" sz="2800" dirty="0" smtClean="0">
                <a:solidFill>
                  <a:srgbClr val="FFFF00"/>
                </a:solidFill>
              </a:rPr>
              <a:t>         Determinismo</a:t>
            </a:r>
            <a:endParaRPr lang="es-ES" sz="2800" dirty="0">
              <a:solidFill>
                <a:srgbClr val="FFFF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43667" y="1965641"/>
            <a:ext cx="7880584" cy="134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800" smtClean="0">
                <a:solidFill>
                  <a:srgbClr val="FFFF00"/>
                </a:solidFill>
              </a:rPr>
              <a:t>Libertarismo </a:t>
            </a:r>
            <a:r>
              <a:rPr lang="es-ES" sz="2800" dirty="0" smtClean="0">
                <a:solidFill>
                  <a:srgbClr val="FFFF00"/>
                </a:solidFill>
              </a:rPr>
              <a:t>y Determinismo    =   si nuestra conducta está determinada, la libertad es una ilusión   </a:t>
            </a:r>
            <a:endParaRPr lang="es-ES" sz="2800" dirty="0">
              <a:solidFill>
                <a:srgbClr val="FFFF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95858" y="3642781"/>
            <a:ext cx="7828394" cy="1133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rgbClr val="FFFF00"/>
                </a:solidFill>
              </a:rPr>
              <a:t>Compatibilismo</a:t>
            </a:r>
            <a:r>
              <a:rPr lang="es-ES" sz="2800" dirty="0" smtClean="0">
                <a:solidFill>
                  <a:srgbClr val="FFFF00"/>
                </a:solidFill>
              </a:rPr>
              <a:t> y Determinismo  =  asumen la </a:t>
            </a:r>
            <a:r>
              <a:rPr lang="es-ES" sz="2800" dirty="0" err="1" smtClean="0">
                <a:solidFill>
                  <a:srgbClr val="FFFF00"/>
                </a:solidFill>
              </a:rPr>
              <a:t>exis</a:t>
            </a:r>
            <a:r>
              <a:rPr lang="es-ES" sz="2800" dirty="0" smtClean="0">
                <a:solidFill>
                  <a:srgbClr val="FFFF00"/>
                </a:solidFill>
              </a:rPr>
              <a:t>-</a:t>
            </a:r>
          </a:p>
          <a:p>
            <a:pPr>
              <a:lnSpc>
                <a:spcPct val="150000"/>
              </a:lnSpc>
            </a:pPr>
            <a:r>
              <a:rPr lang="es-ES" sz="2800" dirty="0" err="1" smtClean="0">
                <a:solidFill>
                  <a:srgbClr val="FFFF00"/>
                </a:solidFill>
              </a:rPr>
              <a:t>tencia</a:t>
            </a:r>
            <a:r>
              <a:rPr lang="es-ES" sz="2800" dirty="0" smtClean="0">
                <a:solidFill>
                  <a:srgbClr val="FFFF00"/>
                </a:solidFill>
              </a:rPr>
              <a:t> del determinismo</a:t>
            </a:r>
            <a:endParaRPr lang="es-E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bereitschaftspotenti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6013" y="-747713"/>
            <a:ext cx="11017251" cy="784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451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Lib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836613"/>
            <a:ext cx="4200525" cy="531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76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wundt-cloc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095375"/>
            <a:ext cx="5545137" cy="471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445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ibe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185988"/>
            <a:ext cx="7429500" cy="2486025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258888" y="765175"/>
            <a:ext cx="6337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Flujo de información en sistemas sensoriales en bits/</a:t>
            </a:r>
            <a:r>
              <a:rPr lang="es-ES" sz="2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seg</a:t>
            </a:r>
            <a:r>
              <a:rPr lang="es-ES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graphicFrame>
        <p:nvGraphicFramePr>
          <p:cNvPr id="23580" name="Group 28"/>
          <p:cNvGraphicFramePr>
            <a:graphicFrameLocks noGrp="1"/>
          </p:cNvGraphicFramePr>
          <p:nvPr/>
        </p:nvGraphicFramePr>
        <p:xfrm>
          <a:off x="2195513" y="1989138"/>
          <a:ext cx="5184775" cy="4599432"/>
        </p:xfrm>
        <a:graphic>
          <a:graphicData uri="http://schemas.openxmlformats.org/drawingml/2006/table">
            <a:tbl>
              <a:tblPr/>
              <a:tblGrid>
                <a:gridCol w="2051050"/>
                <a:gridCol w="3133725"/>
              </a:tblGrid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30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OJOS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30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10.000.000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OÍDOS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30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100.000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OLFATO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100.000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GUSTO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   1.000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TACTO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3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1.000.000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1916832"/>
            <a:ext cx="7128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5400" b="1" cap="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MUCHAS GRACIAS POR SU ATENCIÓN</a:t>
            </a:r>
            <a:endParaRPr lang="es-ES" sz="5400" b="1" cap="all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78</Words>
  <Application>Microsoft Macintosh PowerPoint</Application>
  <PresentationFormat>Presentación en pantalla (4:3)</PresentationFormat>
  <Paragraphs>22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Fuente del Fresno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José Rubia Vila</dc:creator>
  <cp:lastModifiedBy>Francisco José Rubia Vila</cp:lastModifiedBy>
  <cp:revision>15</cp:revision>
  <dcterms:created xsi:type="dcterms:W3CDTF">2012-09-09T20:53:35Z</dcterms:created>
  <dcterms:modified xsi:type="dcterms:W3CDTF">2012-11-16T09:42:12Z</dcterms:modified>
</cp:coreProperties>
</file>