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7"/>
  </p:notes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57" r:id="rId17"/>
    <p:sldId id="259" r:id="rId18"/>
    <p:sldId id="279" r:id="rId19"/>
    <p:sldId id="258" r:id="rId20"/>
    <p:sldId id="261" r:id="rId21"/>
    <p:sldId id="277" r:id="rId22"/>
    <p:sldId id="278" r:id="rId23"/>
    <p:sldId id="262" r:id="rId24"/>
    <p:sldId id="263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C18"/>
    <a:srgbClr val="CA0000"/>
    <a:srgbClr val="1A3D6B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589" autoAdjust="0"/>
    <p:restoredTop sz="94660"/>
  </p:normalViewPr>
  <p:slideViewPr>
    <p:cSldViewPr snapToGrid="0" snapToObjects="1">
      <p:cViewPr>
        <p:scale>
          <a:sx n="96" d="100"/>
          <a:sy n="96" d="100"/>
        </p:scale>
        <p:origin x="-1786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7948-0260-4606-86C6-E73CED05A95C}" type="datetimeFigureOut">
              <a:rPr lang="es-ES" smtClean="0"/>
              <a:t>12/05/2013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A4EF-433D-4956-8635-0F0A5D4B0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50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A4EF-433D-4956-8635-0F0A5D4B010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70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944548"/>
          </a:xfrm>
        </p:spPr>
        <p:txBody>
          <a:bodyPr>
            <a:normAutofit fontScale="90000"/>
          </a:bodyPr>
          <a:lstStyle/>
          <a:p>
            <a:r>
              <a:rPr lang="es-ES" sz="6000" b="1" cap="small" dirty="0" smtClean="0">
                <a:solidFill>
                  <a:srgbClr val="CA0000"/>
                </a:solidFill>
                <a:effectLst>
                  <a:reflection stA="50000" endPos="75000" dist="12700" dir="5400000" sy="-100000" algn="bl" rotWithShape="0"/>
                </a:effectLst>
                <a:latin typeface="Times New Roman"/>
                <a:cs typeface="Times New Roman"/>
              </a:rPr>
              <a:t>La ilusión del yo</a:t>
            </a:r>
            <a:endParaRPr lang="es-ES" sz="6000" b="1" cap="small" dirty="0">
              <a:solidFill>
                <a:srgbClr val="CA0000"/>
              </a:solidFill>
              <a:effectLst>
                <a:reflection stA="50000" endPos="75000" dist="127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67719"/>
            <a:ext cx="6400800" cy="1186414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FF00"/>
                </a:solidFill>
              </a:rPr>
              <a:t>Francisco J. Rubia</a:t>
            </a:r>
            <a:endParaRPr lang="es-ES" sz="24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81125" y="5591595"/>
            <a:ext cx="207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7 de mayo de 2013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26" name="AutoShape 2" descr="Ini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Ini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Emblem and Coat of Arms-Medal of the Spanish Royal Academy of Medicin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362" y="5142027"/>
            <a:ext cx="1724475" cy="1055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2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ka-img-1.h-img.com/media/img/b/hn/2023114/3856859501148451626.400_600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5856" y="395254"/>
            <a:ext cx="3810000" cy="47434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645856" y="5389123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</a:rPr>
              <a:t>Marvin</a:t>
            </a:r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</a:rPr>
              <a:t>Minsky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3.gstatic.com/images?q=tbn:ANd9GcQsDQcGKm8vaegFIlLVi6EZ7Vm19GwthjL4gDR4EviXPqCASX-5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222" y="742007"/>
            <a:ext cx="7198468" cy="433402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1481" y="5651611"/>
            <a:ext cx="7529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FF00"/>
                </a:solidFill>
              </a:rPr>
              <a:t>  Nicholas Humphrey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endencias21.net/photo/art/default/2082199-2890542.jpg?v=1289406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881" y="663507"/>
            <a:ext cx="6108969" cy="496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UUExQWFRUWGBUYFBYUFxUXFxQVFBUWFxUXGBcYHCggGB4lHBQUITEhJSkrLi4uFx8zODMsNygtLisBCgoKBQUFDgUFDisZExkrKysrKysrKysrKysrKysrKysrKysrKysrKysrKysrKysrKysrKysrKysrKysrKysrK//AABEIAPAAsAMBIgACEQEDEQH/xAAcAAABBQEBAQAAAAAAAAAAAAAFAQIDBAYHAAj/xAA8EAABAwIEAwUHAgUDBQEAAAABAAIRAyEEEjFBBVFhBiJxgZEHEzKhscHwUtEUQmLh8VOCkhUjM3KiJP/EABQBAQAAAAAAAAAAAAAAAAAAAAD/xAAUEQEAAAAAAAAAAAAAAAAAAAAA/9oADAMBAAIRAxEAPwDhy8vFIg8vLyVAi8lSIPLyUJ9OmXGGiT0QRpUbwXASYLzHQLQ8P7OU3TDUGDXl0Y8AA0aB/tCq4jgYMyzwOVBgl5afFdmxHdJHzQjEcJqNExPggHryc5sapIQIvJUiDy8vLyDyUJEoQOqC9v8ACYp6rQLaqMtQNShqc1WYkfnJBVDCntw7joERw2GLyAPVaPCYIN2k29UADAcDJgv9BqtNgOD5QBlid90c4fw2BIGZ3PkjdPCBokxPIoAuD4SARmGl778vBFW0S2IMA+iK0cLIAO956KbFYJrrackA3C4QbmTz8U1tCo1zgbjbqr4wGgM+SsOw2USL/wBkGcxGDadWwTpHzB5IPiOGReJbz3C2GKJsA258FSbh8s5hM7IMLiuGtcNL3sQhTuANMEW1t1W5xVADQeXLzVb3AIn7IObcS4aacHYoeQupVsG0lo7sEd4kfD4LM9oeAOaZERbLA+qDJLykrUi0wUxAiUJEoQWsRryVeFbr0jmULGgk3QMbsr+EoF5gW67KKjhwTewFua2fZvCWzaho0jUeKCHA8OFNoGrjBnkIRrh+Em+w06lew9HO6XWnb7Ixg6WgHKyC7gaVhE9Y+5RFlGSCfU8+SjwVK17W08UUo0mhsk+HSUC4agNIMbxzKnxNEbeissZEwYEKxh8GINtdzdAJw1Wx6CLqGqzNc+CP/wDTQRry0UFSiM0EWA2+qDP0pINtNhvCqGiT3rg8jqj5Y1rzDdrKhWcIIvqgz78J3iToem6G16ZHkj9enebR9fJVX0LeO6ADUkAEX+0qzRIrjKWA25xBS1aUepseagwONyPgODQdTHqgxXaHgha8xr9VmKjCDB1XWe1VOnAc2STvpK5vxZozwLHmd0A1eCc8JqAvWbdVAyRoiGICga3VBb4ZhA8iZi9hqVvfde6oNYBlL9RvG19lmuBsJygecb87rSYpwLwB/KB5oLOEw/dkiVdwjSIM2+ZVelPlAgIhh9j4eSAjhKZm/jCOcOp2vry5+Ko0GGxhGcDQg6X3QWqdAEQQrQo2AGiibTIU1FBNkkclBVa08yR81YDlG6Zt8kA6uwXtfboECxmHA5/nVavEUSRKF4nCnfp5oMtVpDQx4KoQQACbBGK+GEdUMfh7Qdz9EAvFUxy/AgmKpQQefojdd5mCNiENqjQHqED+KUi6jJ25bLnXHKU3AvOq6azu0zBEwbcwsFxgAg5h4eOyDKiyapPL/KjQH6jbplNnpKmcL6p1EXCA3w0ZIA89pRLD1hnMAC2yCAHN4R1RHBth99x90Gpwolml0UwNO3ohnDXSI3RvAUoEmY5ICmBdDo1+y0WFZdBsFlF4R3BuGqCfLCjD+inDR5pzKaCCUhMbqZzRCYGoGVXyLKmcPM3vHortRp5KCswi/LmgB4rCCw8dENqUtjt81Me09BzyzMA5p3O6ixNYOlw0J1GiADimyTbUlB67LeDpJ6eC0FcXPmbIMynmfHMIKFRhcIBEdCh3E+HB1MwSXQTfpyW+PDaVKmYaCTE9SdlUo8FJfLtZsP6XjRBxN9KSTz02VNzY18uqL4yjkqPbye4eEOhVcRTkdf3QFSlaeSa9yRpQaDh1EPuTGw8VZqYVzCJmOag7Ns95nZ0Dh5ckbJOXK7XWf3QXeFPgjqtDSxTGXeQ3lO6y/DhBjWJsNSdgpuHt95UPvDmfvfuUx+mN46IOhcPo52h7CCPHRGKQOoXO8FXfTOamXOAOrjDY6DktPw3tCamjNDc3iI2lBqWFSTZDsPxJhEz5bjyT34sDNfqgsxZOyKIPzUwZiVTxvE20mkuIBGxQXtNVlO0HEzUJpMkDQnV3kFSxfaWtUM0qJLQdzAPmoWcVxVWe/hsO7TOXMzDoCUFfjFOhhKd8z3vEnMGtDY3jWUO4bxD3k/yzEbB2yI0uGgy57xXuAXZ8yQ8KBJDQANSPoUELxYz6+KqUqd56tA6q9VZeDyT8Fhu7mP8AqfIAoJhX/wC4xrhe5jlFpVvGVg3vxYAknbuCVawHBxU95NqlPTcOablCu200+F1HCxJy9bhBw3E1c7nP/W4u/wCRlV3NnorOXb8CR/qgni5TmBeIMpzAgJ9ncb7rEMcfhnK7/wBXWP2W4r0BleDeNOoi0Lm+VdG7LVv4mgZPfYwg9cunyQQ8Os/PFyLA8903+EbMzlkyDpHMKw3DQ3MNnR6q3iaRa0Ej8KCKjWIy5qs65GAZj5NGqhrcbo1CS+liqrKZh9RssZTJ/UWzB8Ue7IUKVB5qES8yC4jY8jsoD2LfUqVBRxGShUJL2knvGZ7wm6CuaTC0OourAiPi7wv1V7gWNNQuZUnMBHjK13/S8vuG08o90A3MB8Q0ghZvEUQMY7La9/FBr2YOaAZNvosViuCVatZwa4ksuAb5vEldCoHuAfl0JZV91XnZ3dJ+hQZ/D9l31HgV3kNGoBgDoAN+qzXbPsoaWJeaWEo1adVgazM3N7vmRyd1XTG0RnJdGbfr1CsVsA1/xZvAGAUHMOE9mmUsPTaJbVaSSWHY6Axa10fwdN1P47SLHn/dag4Cmwd1oaNY1JPUqph8K41JOl/XaEGbxmGgzrP30UeAAzhpNs0wjHFmfUoHhqveceWnSD+xQbXi1X3WR7AMzxkHjGq537R8Y7+C92f9S5620W9eBXq0e/DaTczo3JgAfJc49seLGelTDcolzyOdg0EoOXlqY8KwQo3NQSFt04NTiLr0oPNWk7D4ksquaL52ER4FZwK5wnEmnWpvGzh6Gx+yDoT2EUf9wI5x1RN1HNSBGx9VDxenIgDvBsdHAiVN2Zr5mFp+fMICHCa4Ni0E79Fq6FIEGAAOiAUeGg7weY6orh6bmiJKCzWr5WmNW79VjDOYuJu4ytRjmQw3kgHzssoKlwEG34VVzMF7wh/ED3lb7P04ZB/PBN4tg5BM3ugVrA8awREFMpVKtPUZhzGqi4XUL2h3kiD0DXZn7QFLkj5+SSUh8dUAPjFM3MaLL0HktLRzJd9lre0U5D1QV2EyYf3p3cGgc7GSUGlosbh6Gd8ZQA987DmuEdsOOHGYp9aIb8NMb5Rz8Vb7S8cr1HPpuqk05+HTujQHmFnUEOVRvEqdMQOfqkhK9K0fnJAidlToTgLINjwPtPLAyrZ7QA136gNEZ4Q7/uPDbaOF9jyXOqDoMxMfNdJpFrXU6gBGYNaB/SP7oNVgKjjcaflkaot3+SC8JrkSPRH6ZmJQR4qlmYRuQsE6TV/9TBXQq5hc6x9Q06j+twg6DwY8jOkyrOOYIM8vVZfsf2hY9hki2+/gUV4pxhhpEgzGvNAO4a803lvOSP8ACOsqBwMa7jkszwKq+s9riwtEk32jqtTkiSP89UDWlM92ZuU5uqjq1ggo8Yb3LnX7KjULamDILoyn4Tz5+CKHD5zJ9D11CBYjAuY5zQA0GS3cBu/1Qch49QNKs5pM3meYKGyj/a5pFchwuLA8wgEII3qMqwQo3NQSPalaEpK80oJMqeGKNpUrSgdk8tVsanEs+GpudAcwDKBvA16LHByO8GaKtMMkSCRHRwQbvgPFmvYxxtI15dFsOHYjNosXwvANDS3WRLY2jdavszRIp5idfyUBWo0Ex5+uiD8Y7OsrNEyD/TsjJMyfwJc2yDG0ewjWFxp1C0k7boxw/gTKbbkvO5KNspz90xzR5FBE2zYCfQuIKkyAC5H+FTq8ToiwdmPJgzFBfDQo6mHBIMKvgseXkj3b2x+oRIVwiCgjNK0A+HMdFn+J1A/MBOdsSDYGbWR3GOMEts4aE6Hosj2g4yWUX1Pdw5ogid9oKDk/avEZsQ4zYWgbEILmTsQ+SXaSSSOp1UX56oHF31TS5IEoQSOF15oV04fVIKCCBoTwFYbRUooIKcIjwDFe7fcSHQCovc3VDG1ctgb7+WyDs/BGtObMIzaSb1OXgLLXYNga0NaO6PGbrB9i+J0xQaagl4ANQi4ZGg8f3W94fig9uaI6E3g6FAP47isQyPc0Wv1+IkDTUoKeKY4SAyn17xBP7LYB5uhPE8ESQWi8jwQBf4nHPuGsAmQA4ogHY6q0DK2n+p03KN4Cg5re8RPS+qsCpYIANDsx/rVHv6Aw35IvhMIymO40NHQQpzUTQb9EE4Khi6VgsmU3XugZVfrp+fRBX4VuLZXoPFnUyJGxOl9yLK3jnuY4umBFh15SqfZOjUdUfUmGCWxHxu1J8Ag+eXscxxY/4mktPUtMT8lGStV7UcAKeOrAWBIeP94/sVkW1EEo2SE/3TMyUOQaMt1SMaE9yRqBcqe1Q1a7WauhUanEi6zBA5n7IJ8fiwyw+I/JBddVNVv4qMIN37P3ue2tTbLWthwGxcZ156Lq3AT3LhodAzRuRvdcy9j4H8TWBEyxuvidF1evgQHB+45fsguhykzKph6ocVYJlBG8BrQBonhkAeCha2T4fXZPryWxoUCEJHWumYZ5MgiCbxyCla2bIJafNQ1mnVvpzXmkgwouI4v3bCR5oBfG3F7m0mSXOMg7DnP1WjweHFNjWN0A/Ch/BMIRNWoO++IB/lby8UWhBwj2wH/9tToyl4/zLnjmj7re+02r7zGYgi4Baz/iP7rA00HnAxIv0UH8SJ0IRGh1VfGUIM7H5IDeI4g1thc9EMrcQe7fKOmvqo3jVRFAoBO8kojRoQ381UGCoy6ToI6z+yKuYMuhQC6ggptIXUtYXSYdsmUG59lpy47Kf52Wnou3lkhcA7K4j3eNw7/6wD4G37L6DQDHYEgkttzUulpE8uavIVx7gjcQyMxY8XY9urT4bjognYYM84nqoXYpoflJAmYB0MalZE8RrYd3uKwIcPhfMioP6Rt4bKtxR76pzE90C2+ut+qDV1+IMeczKjZAc6J0y/ECruExTH3a9pBvE8/8rJYLg7DAaY2tyOquu4O2kLHSZi3ogK8ZxxYDHdIEyRIPQKxwvCFwFSoIBgsZs08/PVVuFcOc8B1UuyN+Cm4zpo532CPhAqbUdAJO1/ROQTtnj/cYKvU3DCB4uEIOC8bxIqOrP1z1Hu66/tCy4mfNFHPkQYA0koZWaQ4j1/N0F3DOU725hFlVwnh4+SuhAOe1JlVl7dQm5Zgc/wAKC5w8ZWzuYVtzreCRjQNOWidIP006IBuIeo8ONPG6nxIvYeCZ8I1vb03QEabryLEbciLhfQvZviQxGGpVR/M0T4ixXzWyt+c12v2RYzNhn0/0PkDkHifsg3q8V5eQUuJ8OZXYWPE8ju08wsbj+HPoNIcQQCItZ3Iwt8Vzvtx29oMzYem1ld+ji4kMYfECSfBBa4bxIU3AEtDSbEwJ/da5uEDnZzpsNvFfPlPjFT3rKziHvpkFragmm7zGi7b2S7V08ayw93VAGem43v8AzN/U3qg0QCVIEqDyxHtdrxgC39T2j0utuVzb21VwKNBnN7nf8QP3QceqnkdZ8lVrskzuNVYcb/nPVJoZgHVBFgqsnl4/srdRwEH8CrNpyJA8VJTcdPqgV3r/AISYYS6fRTVWET6KnTxBZ8Qjw0QFHPvb1TXvIHn5JrHhwsfulyE6nX90Cup2k8vwKi+rLpj/AAreJd/KDYbczuqjhvugWmIXTfZFjcmIdT2qN+bbj5SuaNK03YfH+7xVJxsA4T4GxQfQqQpZTXIMT7TOLV2YZ7cNcj/zuEy2nvljdcIbXmx0Ok3Hqvqb+Eb3u6IdOYc51XAvah2XbgcSw0m5aFUEtvOV4guaPIoA7ab6Z2I1yky1zehVilxJ1N7alAlrmnNTI1a7dnUO5KpRxOVhabtd/wDLtAW/l5XUvZ12ALC3E4n4pzU6UfCSLOd15DZB0Hg2IqPoU31mBlRzQXsF4JCvJjk5pQKVyT20VJq0Gzoxx9SP2XWyuLe1uvONj9NNo9SSg56By+aQ6WgfeEtQf3SO15WQRiQRr1PO6nMOuPQ6pjRtql001+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http://upload.wikimedia.org/wikipedia/en/e/e0/Roger_Wolcott_Sper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847" y="631177"/>
            <a:ext cx="2405506" cy="3201917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QZMqwTVxoYg42i8KKB3FT_IAvzbgdMt9wc1Zme6932AcdfBEi3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373" y="763683"/>
            <a:ext cx="2728365" cy="3069411"/>
          </a:xfrm>
          <a:prstGeom prst="rect">
            <a:avLst/>
          </a:prstGeom>
          <a:noFill/>
        </p:spPr>
      </p:pic>
      <p:pic>
        <p:nvPicPr>
          <p:cNvPr id="1032" name="Picture 8" descr="http://nawrot.psych.ndsu.nodak.edu/Courses/465Projects05/splitbrain/splitbrain4_files/image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5354" y="4299626"/>
            <a:ext cx="2460100" cy="190752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19847" y="4029467"/>
            <a:ext cx="240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Roger </a:t>
            </a:r>
            <a:r>
              <a:rPr lang="es-ES" sz="2800" b="1" dirty="0" err="1" smtClean="0">
                <a:solidFill>
                  <a:srgbClr val="FFFF00"/>
                </a:solidFill>
              </a:rPr>
              <a:t>Sperry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5454" y="4029467"/>
            <a:ext cx="355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 Michael </a:t>
            </a:r>
            <a:r>
              <a:rPr lang="es-ES" sz="2800" b="1" dirty="0" err="1" smtClean="0">
                <a:solidFill>
                  <a:srgbClr val="FFFF00"/>
                </a:solidFill>
              </a:rPr>
              <a:t>Gazzaniga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:\FJR\Academia\Scan.pdf Vías óptic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766" y="801113"/>
            <a:ext cx="5360973" cy="529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701800"/>
            <a:ext cx="4191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FJR\Academia\Scan.pdf Dos y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249" y="687823"/>
            <a:ext cx="5843435" cy="5558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tropsych.com/ch02_human_nervous_system/02splitb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697" y="199083"/>
            <a:ext cx="5026366" cy="635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peni.nlm.nih.gov/imgs/rescaled512/3131545_jcn-7-96-g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666" y="291831"/>
            <a:ext cx="4351785" cy="511674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042810" y="5642043"/>
            <a:ext cx="472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FF00"/>
                </a:solidFill>
              </a:rPr>
              <a:t> Gabriel </a:t>
            </a:r>
            <a:r>
              <a:rPr lang="es-ES" sz="4000" b="1" dirty="0" err="1" smtClean="0">
                <a:solidFill>
                  <a:srgbClr val="FFFF00"/>
                </a:solidFill>
              </a:rPr>
              <a:t>Anton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08954" y="5700409"/>
            <a:ext cx="750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  Jean-Marie Joseph </a:t>
            </a:r>
            <a:r>
              <a:rPr lang="es-ES" sz="4000" b="1" dirty="0" err="1" smtClean="0">
                <a:solidFill>
                  <a:srgbClr val="FFFF00"/>
                </a:solidFill>
              </a:rPr>
              <a:t>Capgras</a:t>
            </a:r>
            <a:endParaRPr lang="es-ES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328810"/>
            <a:ext cx="3738563" cy="50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5/Cartesian_The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6717"/>
            <a:ext cx="9144000" cy="7218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w.psypress.com/zaidel/images/figure3_3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179" y="1258831"/>
            <a:ext cx="523875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3.gstatic.com/images?q=tbn:ANd9GcRFEGsA_iw5Z_-DBVieMImGX346ObBPVvaDjYt5OXkwk7EiGj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8832" y="1634590"/>
            <a:ext cx="6743731" cy="3545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167798" y="1788340"/>
            <a:ext cx="68084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E6FC1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GRACIAS </a:t>
            </a:r>
          </a:p>
          <a:p>
            <a:pPr algn="ctr"/>
            <a:r>
              <a:rPr lang="es-ES" sz="5400" b="1" cap="none" spc="150" dirty="0" smtClean="0">
                <a:ln w="11430"/>
                <a:solidFill>
                  <a:srgbClr val="E6FC1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 SU ATENCIÓN</a:t>
            </a:r>
            <a:endParaRPr lang="es-ES" sz="5400" b="1" cap="none" spc="150" dirty="0">
              <a:ln w="11430"/>
              <a:solidFill>
                <a:srgbClr val="E6FC1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PEBQUEBQUDxQUFQ8UFBAUFBQPFBQUFRAVFBQVFBQXHCYeFxkkGRQUHy8gJCcpLCwsFR4xNTAqNSYrLCkBCQoKDgwOFA8PFCwcHBwpKSkpKSkpKSwpKSkpLCwpKSkpLCkpKSksLCkpKSkpKSwpLCkpKSksKSkpKSkpKSkpKf/AABEIAL0BCwMBIgACEQEDEQH/xAAcAAACAwEBAQEAAAAAAAAAAAAAAQIDBAUGBwj/xAA6EAACAQIEBAQEBQIFBQEAAAAAAQIDEQQSITEFE0FRBmFxgRQikaEHMrHB8CPRQlJyguFiorPC8Rb/xAAZAQADAQEBAAAAAAAAAAAAAAAAAQMCBAX/xAAiEQEBAAICAwEAAgMAAAAAAAAAAQIRAyESMUFRBGETIqH/2gAMAwEAAhEDEQA/APn6JISJWPMeqBgAGAGAgAAYAhgAgAGAGAAAAABgCAdhAAAAAIBgAIBiAAQwAEAAMEAxARAMQwixWJCAGiQhgAMAEAADAAAAABgAjADGogCaGo9jSsO52cU22krJa3Wnv3O3g/BtWertT/1O7+iTM3KT21MbfTz3L1tsKULWPZPwS7azi3p0kYMV4VqrZKX+l2+zSFM5frX+PL8eZaA6WK4NOG6a30aszDOlb3NJqwAABAMBggAAAEMQACGAAgABkQhgAIQwGDABgAADEAAAAAwARgYAkAWUoXZ2eDcGlXn3S3buiHC+FOpZLZtXe2v8ue/4XgI0YKENl17+ZPPLSvHh5VTwzg1PDr5Vr1k9X6eS8jqRh/8AC2jRu9C6ph2ujOfVvbs3jj0zxWUhKFy90yagORrcc2thM8WpJNX239Hc8zj/AAwn0SXV9V2se5jSKcThflNS2dxPLHHLp8m4nwKdBZnaUb2zLv2sc0+q4nh8asZU5xTT2dtV6M+c8U4XLD1JQmtV1urNPZ27F5dxxZY3G6rAIdgGyQDEMEAwAEIYACEMQwQDEBAQwGDAAEDAAAAYAIAYhgYLcPFuSS3bSXfXTQrO14Uw6liItq+XVLfXZN+4g9jwnhThFdLLT6fM9erZ2KEdC+aUI37J++hjwlW79UiOa3BWmninHY00+IN6M5dR6llN9O5CZV23GX3HV56ZXzNSulppsPmK+5vacxaY1LF1S0kc/wCIWttV0LqGPXU3KxlhfcY8Th7O66HB8Y8JVajzknngrO1tr3X3PSYjFJu2uvW2nuZpU1KM4PaUZLXzWnoPDq6S5u5L9j47IiaMZQcJtNW1fdFBZAgAABAAACAAGCAAAEAAMiAAGDAAAGAAIGAAIGAABmei8Gy/rX7J2XmedOl4fxvKrxb2bSfo9BUPqM3eG9zBCLUt/L9ghXcYvTMld6dzNS46nq6U7buUVmt6rqSy7Uw3j3rp0XJN/r7l9BbvT9kYqGOp1L8uUZeV1mWnWO6M+NrPK0tb/TyTIa1e3dbubjqyd4tt2X+ZtRT9LnJxHFacXo9V5qS+qOBxDxA1fJT57Wi1vHTsuxjxGGxVaMZulCKk4rLG0Wm72TSs+n3K+O4njnq6t29xw/iMKi0evbqcniPF3CUopXtu9ku129jT4Zws8O+WsubWUr3ajra173l1RZxLgarVZRnbMskm43jzI2tmtfdNfcxpTLOVl4bx3OnGVanm6QXzO30sjovC1JQzxl8yeRxlrGSb1crb/wDA8F4coQi5KN5PS9tU35XN9arylZarKl91a/sbl7cuU6uo+Y+IsHKlWkpwySds2W+RuyvKN+jtc4x7n8RY3lCdl8ytfzX8TPDtFo54iAxDAEMQACGIYIAAAQDEMiAAAGBXzUPmoehtMZXzUPmoWhtMZXzUPmoWhtMZXzUPmoNBMaZXzUPmoNG7+IxFapSw/LnbNeMtbapvf2R9D4HTVPBwjKzlbM33u21fvofO/CmKzVVTb6qUV5xd5e7jf6H0bDUXCmk/mtdKXdakb1dO3K+fFh/TkcSwMakm8sW1pZq6ffzT80U0MFTnaE5VKLulklOU04v5W4yb1Sv1b9DsZbP6NfQqxWEjUTU9V07rzRC2yrSY5SVdT8OqP5HFJJLKrr7GidOnSjmnJPIntZW9Oi9TjSqV6TjCL5sXpmf5l2zN7nC8VYl/LGo3JOUM6jdtrMsyS9Lmp3S/x37XpOC141qkqkbLNtbbLFvVPrdtu/odnimHcoxnBXnG1ns/Neeh5Gn4mpuWSlGUXCyfytJafl8tj0XDeIzqwslomteiua/qwZSTVl9N2DhzI3bSfXIst/XqRxdJZGo6W1+5hhh61CpKU3njOTaaVrX1tY6MZ5kZt+Viye5enhfH2K1pw/6Xp72Wn+08Yz1v4ixUayb6xSXk1v7WaPHc1HTI4ExEeahcxGtBMRHmIXMQaCQEeYhcxBoJAR5iFzEPRJAR5iFzEASAjzELmoYZPioieMj2MhXNFvGOe5V0410+g+auxTRhoSnAxqN7ulvOXYOeuxRlHlDQ3V3OXYfPXYoyhlDUG6v567D567FGQMotQ91sw2P5c4zhpKLTT80fX/DvGPjKUaicUrWlG+qn1Vj4rlPW+AJyddRUmlvlV7aJ7r6fcnyYbm1uLl8dy+q+jYnRN722+ruZatY6Valrbdar0ucSvOzt7HJnHf8Ax85ZpRi8ZZaEOA8FeIqupNaRta/fyNGC4eq0rPRX/n2PVYhRoUlGCteyX9xYz6Obl1/rj7UQ4ZSWWUorN8ru0um5CWMo06jjKcKd8qSclG8t0knuzh47i1SpKUKSk0k7T6X7vyOHhvCdSdRVKrnVnos0u3TX9zeNQnDb3bp9LoyjVjZ2knZ9/oZcRRUWk2o3kld6fxvYycKpzpNKei0SX/J27KT1Wug9eXtHd47dXp80/FHCNzpySesW2l1tp7ux86lUtuj7J+ImAU8K3a+W8k9ttdz4vWi27vW+vf7nTghalz12D4hFOQWQpqFur/iEL4hFOUWUNQbq74hBz0U5RZQ1C3V3PQueilxFlHqDdX89B8QijKGUNQbq74hB8QijKGUNQt1Dllc4mmxTNG5WbHQw8dETnEeHWiJTJX2prpVlDKWWCwDSGUMpZYLCPSvKPKWWABpXlPReC62Sune3Te27OA2lvodnwdVUsQrba2fRv9+4WWwtyPrtKl8nqtt+xzp8JzyXS+53qdP+nF+SuSox1djnuKuPJce4z4HARpKy307Xt/OosXh+Y7vZWstu5qk7esrfQ00aV0vuHiVz73XOhhIxSuru2qSsvT0L6ElLTRWdv30NdTD3T/mhRVoKLk7bqN/bsGjmcq/4VSHKnb+dB4N6fzUumkzUiNt25XGMIqlNxet76PZ+v1PiPHeFwhUm6btFN2g4tWs7NJvz/U+7cQdo9Fbvt2PjnjLEp1ZqLum9VrpK6b1u+3l7mp7OPKZRZS2wrFD0qyhlLbCsA0ryiylthWGWlWUWUtsFgGlWUWUtsKwFpXlFlLbCsMaZymZeUzNRmujh9kTmRobInMnVZ6RsACchyW+itk9pBcrcymcik4v1O8v4vlWSKp4tGeTFTjd/qUnHjE7yZVrpQzay+h0uHV3CpFxdre3Xa/Rf2MMIkpO2w7CfoThjz4alNbTp05W23imSj8vp/ct8PUbYLDLtRof+NFmLwuja8zkzw16UxyYpq7X887/c1YaT+r09LXMDqez0+7tc6WD6v2+hFS+l80QqRLKkimU9VcdZhflXqFKrqTck+pFUl03CQ2Pi1ZcuWZXVtU9VbqfB/FCtiJ2tvum3fz1b6WPp/i3jsOTKLbU/lT20zZle3XZ6HyfER1et/sdXDPqeX4xKb7j5rFOHVfQUHcv4z8T3Z9WKq+xOM79GOFK27/YujBGLx4qTOqbgW8uwlTuYvF+Nzk/VQWHDVXETss6rcu/RCJCECFYYDDMVTLiuFPNJI3GK6FDZEpEnFQSt/wAlMpI1OP7WbyfiM6hDMEl2GkW9JbRZVM1xRnxWgEzykXYeNjPTV9f5c10Vu2OlGumwqLQhT1FVqdDLT9N8MhahSXanTX/aijj/ABWOEw86s9VFaR/zSbtFfX7XKvCmJ5uAw03vKjRv6qCT/Q8t+IvFFOpCgtorPP8A1SVor2Wv+4jbqNYTyumfCccliKTayuonmUFeKlZ30+n2PReG+MKvTb27rz6/c+fYHhtWH9WjGTjFpu3RrXT7HaxVKcYOthbpTtKcFfR/4ml63ujlyn2O2Yyzxe958e69Civi4RWslG36HzXDcTqv/HLfuZ+N4iUmoRblKWjSbfsT8trT+HZ7yeo4x4obqRpUI81z0T1sn1ba2sr6eaO0vEFLCTo0al5TqNZnp/TUtIuXq3b6s8bw3CfAQUlrXnduTs1FbaLrre3+nqYMZGU8023Kb1zPV36P9PoXwmnPyYy9T04Xi3FSWNxNN7RrTS6PKpPLf2l9zj7o9L+I1BSrUMXH8uKowcvKrTShNetsp5ZnZPTjVVYWK1TvqtH9mXynfcryGiShV6PcvhI5lSu5Sv0WiNVGrcBK12I2ISnYaqXQGpw8tZLs3f6kpxszNh52qzXmbajujHJjuNYZaUsQxHM6AIAGTOPDbtkSVJWXqVw9pZXpbOpdFUKt/YdiuTtLXroXQXpk4kEicIiNbFGPFSV9f76GipUIVKSkv3AVTUjso7Fs42ikZo1eXK0tY9HvY2VFm12X3HShOXRfX+dSM9FoTjAVZaMRv0F4Mxqp8Jw8pa5aSslvJq9kvM8pxbg9apiU5R+eq7vra/drol+h2vBOHdTAYRf5He3l88X9mj1lbDfNdehy3tbG+NYMJg40qcYRWiVvXu2KVHLsk11R0adC+5P4ZdgkHk8N4m4BHlfEYazg7542s4vv5a7os8H+FXKKrV07y/LffLbf3/T1PXUuHxTml+WX547xfsbX2XQU48d7Vv8AJy8PD/v9ODxDwtSq6rNB91qtuzOb/wDiFtzPT5f11PWZSMY6m7jEpnf18f4vgHPA4jDy1nhpyr0vSLy14L/beXseFou6P0Rxzw9CtCo4RUarhNRmt8zi1qut7te5+elhHRnKnLeDcfoUw/GMu+4plGwZMytsXSgRS1KMsNfD5UU4arZnRnp5o5+KpqM1ZWuv3HCro3vErpSFhp6FUpWkBqoStVl7fojfmujmTl/Wft+hvpyClDb1ETuuwt1dEM+P7Fsc/lQENiJKM8VcFUu7B0ILRHTxzrbnzvekpTIVXdF1ONx1kktEbYToyukWXsjLgZfL7suxMrIBFGe7NMVoZMNrMvm/mARPJHtmfd7fQvgrozo0UXoI040yz4dNa6gidxG+0fh/pgqfk2v0PYo8T+HU74NeUn+kT20diGP1rNFDkKW45bGmEcOtH6/sWkKGxNjnor7QTE9w6gxGbR8M/Ezhfw+PckrRqa++/wC/2PujPm/4yYGLo06n+KLS9s1v/Yc9nHy2QqOHdSWVNR0m3KTtFKMHOTb6aRYJ6Ca0KU22pwqGSV6tKMoxcnB1IOTtFPLGKbbep57GR1Xp+7N1Vexixb1Xp+7DCWe7ssrv4eGkGO0afcqoMuxutJ+Wppn4wyn/AFPVI6FORyFL5ovy/c6tNjpRKc9kt39l3L0rKxjoSv8AM93/ACxqVS/QTUQuK5lxOK5T0im3u2aacsyT2uQvFfis5J9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56" name="AutoShape 4" descr="data:image/jpeg;base64,/9j/4AAQSkZJRgABAQAAAQABAAD/2wCEAAkGBhQPEBQUEBQUDxQUFQ8UFBAUFBQPFBQUFRAVFBQVFBQXHCYeFxkkGRQUHy8gJCcpLCwsFR4xNTAqNSYrLCkBCQoKDgwOFA8PFCwcHBwpKSkpKSkpKSwpKSkpLCwpKSkpLCkpKSksLCkpKSkpKSwpLCkpKSksKSkpKSkpKSkpKf/AABEIAL0BCwMBIgACEQEDEQH/xAAcAAACAwEBAQEAAAAAAAAAAAAAAQIDBAUGBwj/xAA6EAACAQIEBAQEBQIFBQEAAAAAAQIDEQQSITEFE0FRBmFxgRQikaEHMrHB8CPRQlJyguFiorPC8Rb/xAAZAQADAQEBAAAAAAAAAAAAAAAAAQMCBAX/xAAiEQEBAAICAwEAAgMAAAAAAAAAAQIRAyESMUFRBGETIqH/2gAMAwEAAhEDEQA/APn6JISJWPMeqBgAGAGAgAAYAhgAgAGAGAAAAABgCAdhAAAAAIBgAIBiAAQwAEAAMEAxARAMQwixWJCAGiQhgAMAEAADAAAAABgAjADGogCaGo9jSsO52cU22krJa3Wnv3O3g/BtWertT/1O7+iTM3KT21MbfTz3L1tsKULWPZPwS7azi3p0kYMV4VqrZKX+l2+zSFM5frX+PL8eZaA6WK4NOG6a30aszDOlb3NJqwAABAMBggAAAEMQACGAAgABkQhgAIQwGDABgAADEAAAAAwARgYAkAWUoXZ2eDcGlXn3S3buiHC+FOpZLZtXe2v8ue/4XgI0YKENl17+ZPPLSvHh5VTwzg1PDr5Vr1k9X6eS8jqRh/8AC2jRu9C6ph2ujOfVvbs3jj0zxWUhKFy90yagORrcc2thM8WpJNX239Hc8zj/AAwn0SXV9V2se5jSKcThflNS2dxPLHHLp8m4nwKdBZnaUb2zLv2sc0+q4nh8asZU5xTT2dtV6M+c8U4XLD1JQmtV1urNPZ27F5dxxZY3G6rAIdgGyQDEMEAwAEIYACEMQwQDEBAQwGDAAEDAAAAYAIAYhgYLcPFuSS3bSXfXTQrO14Uw6liItq+XVLfXZN+4g9jwnhThFdLLT6fM9erZ2KEdC+aUI37J++hjwlW79UiOa3BWmninHY00+IN6M5dR6llN9O5CZV23GX3HV56ZXzNSulppsPmK+5vacxaY1LF1S0kc/wCIWttV0LqGPXU3KxlhfcY8Th7O66HB8Y8JVajzknngrO1tr3X3PSYjFJu2uvW2nuZpU1KM4PaUZLXzWnoPDq6S5u5L9j47IiaMZQcJtNW1fdFBZAgAABAAACAAGCAAAEAAMiAAGDAAAGAAIGAAIGAABmei8Gy/rX7J2XmedOl4fxvKrxb2bSfo9BUPqM3eG9zBCLUt/L9ghXcYvTMld6dzNS46nq6U7buUVmt6rqSy7Uw3j3rp0XJN/r7l9BbvT9kYqGOp1L8uUZeV1mWnWO6M+NrPK0tb/TyTIa1e3dbubjqyd4tt2X+ZtRT9LnJxHFacXo9V5qS+qOBxDxA1fJT57Wi1vHTsuxjxGGxVaMZulCKk4rLG0Wm72TSs+n3K+O4njnq6t29xw/iMKi0evbqcniPF3CUopXtu9ku129jT4Zws8O+WsubWUr3ajra173l1RZxLgarVZRnbMskm43jzI2tmtfdNfcxpTLOVl4bx3OnGVanm6QXzO30sjovC1JQzxl8yeRxlrGSb1crb/wDA8F4coQi5KN5PS9tU35XN9arylZarKl91a/sbl7cuU6uo+Y+IsHKlWkpwySds2W+RuyvKN+jtc4x7n8RY3lCdl8ytfzX8TPDtFo54iAxDAEMQACGIYIAAAQDEMiAAAGBXzUPmoehtMZXzUPmoWhtMZXzUPmoWhtMZXzUPmoNBMaZXzUPmoNG7+IxFapSw/LnbNeMtbapvf2R9D4HTVPBwjKzlbM33u21fvofO/CmKzVVTb6qUV5xd5e7jf6H0bDUXCmk/mtdKXdakb1dO3K+fFh/TkcSwMakm8sW1pZq6ffzT80U0MFTnaE5VKLulklOU04v5W4yb1Sv1b9DsZbP6NfQqxWEjUTU9V07rzRC2yrSY5SVdT8OqP5HFJJLKrr7GidOnSjmnJPIntZW9Oi9TjSqV6TjCL5sXpmf5l2zN7nC8VYl/LGo3JOUM6jdtrMsyS9Lmp3S/x37XpOC141qkqkbLNtbbLFvVPrdtu/odnimHcoxnBXnG1ns/Neeh5Gn4mpuWSlGUXCyfytJafl8tj0XDeIzqwslomteiua/qwZSTVl9N2DhzI3bSfXIst/XqRxdJZGo6W1+5hhh61CpKU3njOTaaVrX1tY6MZ5kZt+Viye5enhfH2K1pw/6Xp72Wn+08Yz1v4ixUayb6xSXk1v7WaPHc1HTI4ExEeahcxGtBMRHmIXMQaCQEeYhcxBoJAR5iFzEPRJAR5iFzEASAjzELmoYZPioieMj2MhXNFvGOe5V0410+g+auxTRhoSnAxqN7ulvOXYOeuxRlHlDQ3V3OXYfPXYoyhlDUG6v567D567FGQMotQ91sw2P5c4zhpKLTT80fX/DvGPjKUaicUrWlG+qn1Vj4rlPW+AJyddRUmlvlV7aJ7r6fcnyYbm1uLl8dy+q+jYnRN722+ruZatY6Valrbdar0ucSvOzt7HJnHf8Ax85ZpRi8ZZaEOA8FeIqupNaRta/fyNGC4eq0rPRX/n2PVYhRoUlGCteyX9xYz6Obl1/rj7UQ4ZSWWUorN8ru0um5CWMo06jjKcKd8qSclG8t0knuzh47i1SpKUKSk0k7T6X7vyOHhvCdSdRVKrnVnos0u3TX9zeNQnDb3bp9LoyjVjZ2knZ9/oZcRRUWk2o3kld6fxvYycKpzpNKei0SX/J27KT1Wug9eXtHd47dXp80/FHCNzpySesW2l1tp7ux86lUtuj7J+ImAU8K3a+W8k9ttdz4vWi27vW+vf7nTghalz12D4hFOQWQpqFur/iEL4hFOUWUNQbq74hBz0U5RZQ1C3V3PQueilxFlHqDdX89B8QijKGUNQbq74hB8QijKGUNQt1Dllc4mmxTNG5WbHQw8dETnEeHWiJTJX2prpVlDKWWCwDSGUMpZYLCPSvKPKWWABpXlPReC62Sune3Te27OA2lvodnwdVUsQrba2fRv9+4WWwtyPrtKl8nqtt+xzp8JzyXS+53qdP+nF+SuSox1djnuKuPJce4z4HARpKy307Xt/OosXh+Y7vZWstu5qk7esrfQ00aV0vuHiVz73XOhhIxSuru2qSsvT0L6ElLTRWdv30NdTD3T/mhRVoKLk7bqN/bsGjmcq/4VSHKnb+dB4N6fzUumkzUiNt25XGMIqlNxet76PZ+v1PiPHeFwhUm6btFN2g4tWs7NJvz/U+7cQdo9Fbvt2PjnjLEp1ZqLum9VrpK6b1u+3l7mp7OPKZRZS2wrFD0qyhlLbCsA0ryiylthWGWlWUWUtsFgGlWUWUtsKwFpXlFlLbCsMaZymZeUzNRmujh9kTmRobInMnVZ6RsACchyW+itk9pBcrcymcik4v1O8v4vlWSKp4tGeTFTjd/qUnHjE7yZVrpQzay+h0uHV3CpFxdre3Xa/Rf2MMIkpO2w7CfoThjz4alNbTp05W23imSj8vp/ct8PUbYLDLtRof+NFmLwuja8zkzw16UxyYpq7X887/c1YaT+r09LXMDqez0+7tc6WD6v2+hFS+l80QqRLKkimU9VcdZhflXqFKrqTck+pFUl03CQ2Pi1ZcuWZXVtU9VbqfB/FCtiJ2tvum3fz1b6WPp/i3jsOTKLbU/lT20zZle3XZ6HyfER1et/sdXDPqeX4xKb7j5rFOHVfQUHcv4z8T3Z9WKq+xOM79GOFK27/YujBGLx4qTOqbgW8uwlTuYvF+Nzk/VQWHDVXETss6rcu/RCJCECFYYDDMVTLiuFPNJI3GK6FDZEpEnFQSt/wAlMpI1OP7WbyfiM6hDMEl2GkW9JbRZVM1xRnxWgEzykXYeNjPTV9f5c10Vu2OlGumwqLQhT1FVqdDLT9N8MhahSXanTX/aijj/ABWOEw86s9VFaR/zSbtFfX7XKvCmJ5uAw03vKjRv6qCT/Q8t+IvFFOpCgtorPP8A1SVor2Wv+4jbqNYTyumfCccliKTayuonmUFeKlZ30+n2PReG+MKvTb27rz6/c+fYHhtWH9WjGTjFpu3RrXT7HaxVKcYOthbpTtKcFfR/4ml63ujlyn2O2Yyzxe958e69Civi4RWslG36HzXDcTqv/HLfuZ+N4iUmoRblKWjSbfsT8trT+HZ7yeo4x4obqRpUI81z0T1sn1ba2sr6eaO0vEFLCTo0al5TqNZnp/TUtIuXq3b6s8bw3CfAQUlrXnduTs1FbaLrre3+nqYMZGU8023Kb1zPV36P9PoXwmnPyYy9T04Xi3FSWNxNN7RrTS6PKpPLf2l9zj7o9L+I1BSrUMXH8uKowcvKrTShNetsp5ZnZPTjVVYWK1TvqtH9mXynfcryGiShV6PcvhI5lSu5Sv0WiNVGrcBK12I2ISnYaqXQGpw8tZLs3f6kpxszNh52qzXmbajujHJjuNYZaUsQxHM6AIAGTOPDbtkSVJWXqVw9pZXpbOpdFUKt/YdiuTtLXroXQXpk4kEicIiNbFGPFSV9f76GipUIVKSkv3AVTUjso7Fs42ikZo1eXK0tY9HvY2VFm12X3HShOXRfX+dSM9FoTjAVZaMRv0F4Mxqp8Jw8pa5aSslvJq9kvM8pxbg9apiU5R+eq7vra/drol+h2vBOHdTAYRf5He3l88X9mj1lbDfNdehy3tbG+NYMJg40qcYRWiVvXu2KVHLsk11R0adC+5P4ZdgkHk8N4m4BHlfEYazg7542s4vv5a7os8H+FXKKrV07y/LffLbf3/T1PXUuHxTml+WX547xfsbX2XQU48d7Vv8AJy8PD/v9ODxDwtSq6rNB91qtuzOb/wDiFtzPT5f11PWZSMY6m7jEpnf18f4vgHPA4jDy1nhpyr0vSLy14L/beXseFou6P0Rxzw9CtCo4RUarhNRmt8zi1qut7te5+elhHRnKnLeDcfoUw/GMu+4plGwZMytsXSgRS1KMsNfD5UU4arZnRnp5o5+KpqM1ZWuv3HCro3vErpSFhp6FUpWkBqoStVl7fojfmujmTl/Wft+hvpyClDb1ETuuwt1dEM+P7Fsc/lQENiJKM8VcFUu7B0ILRHTxzrbnzvekpTIVXdF1ONx1kktEbYToyukWXsjLgZfL7suxMrIBFGe7NMVoZMNrMvm/mARPJHtmfd7fQvgrozo0UXoI040yz4dNa6gidxG+0fh/pgqfk2v0PYo8T+HU74NeUn+kT20diGP1rNFDkKW45bGmEcOtH6/sWkKGxNjnor7QTE9w6gxGbR8M/Ezhfw+PckrRqa++/wC/2PujPm/4yYGLo06n+KLS9s1v/Yc9nHy2QqOHdSWVNR0m3KTtFKMHOTb6aRYJ6Ca0KU22pwqGSV6tKMoxcnB1IOTtFPLGKbbep57GR1Xp+7N1Vexixb1Xp+7DCWe7ssrv4eGkGO0afcqoMuxutJ+Wppn4wyn/AFPVI6FORyFL5ovy/c6tNjpRKc9kt39l3L0rKxjoSv8AM93/ACxqVS/QTUQuK5lxOK5T0im3u2aacsyT2uQvFfis5J9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58" name="Picture 6" descr="http://upload.wikimedia.org/wikipedia/commons/2/21/Daniel_dennett_Oct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294" y="160338"/>
            <a:ext cx="7739927" cy="54935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42417" y="5733817"/>
            <a:ext cx="665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FF00"/>
                </a:solidFill>
                <a:latin typeface="Times New Roman" pitchFamily="18" charset="0"/>
              </a:rPr>
              <a:t>Daniel </a:t>
            </a:r>
            <a:r>
              <a:rPr lang="es-ES" sz="4000" dirty="0" err="1" smtClean="0">
                <a:solidFill>
                  <a:srgbClr val="FFFF00"/>
                </a:solidFill>
                <a:latin typeface="Times New Roman" pitchFamily="18" charset="0"/>
              </a:rPr>
              <a:t>Dennett</a:t>
            </a:r>
            <a:endParaRPr lang="es-ES" sz="4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hQSERQUExQVFRQVFBcXFBQVGBQVFBUUFxUYFRQUFRQXHCYeFxokHBQUHy8gJCcpLCwsFR4xNTAqNSYrLCkBCQoKDgwOGg8PGiwkHCQsLCosLCwsKSwsKSkpLCwpLCksLCwsLCwpLCwsKSksLCwsLCwpLCwpLCwsLCwsLCwpLP/AABEIAPUAzgMBIgACEQEDEQH/xAAbAAACAwEBAQAAAAAAAAAAAAABAgADBAUGB//EADgQAAEDAgUCBQIEBQQDAQAAAAEAAhEDIQQSMUFRBWETInGBkQahscHR8BQyQlLhM2Jy8SOCkhX/xAAaAQACAwEBAAAAAAAAAAAAAAAAAQIDBAUG/8QAJhEAAgICAgICAwADAQAAAAAAAAECEQMhEjEEQSJREzJhFEKxBf/aAAwDAQACEQMRAD8A+HEqIIoGQI5VEw9EgJlUaxPm7Ig9kDEyBAsVoPZCx2+6QFeRHIn9vujI4QFFeUIZVcY4/FL7fdAFRalKtPooW9kwKkWpyO34oADhMQhKgKcjt+Kkjj7oAHink/KUunVExwpKABKCeRwhPZAhUQVJUQAEZUIQQASpKkJ8iBiymBRREf54SGBEIkXMGRsdJHMbKAJAMSgEYRyoGAKJxTUISHRWVJTFqCYhCgHJsqGRMQpKGZGFEwFzIBOWoZUCFURUCAAoigEASEE0qDRMAFBEhBAh2hWBI1WKBIkIAJwEQEDoAaoAmhENSHQA1EBMGqQkOgFyVEq7DYcuIARdDqxKdEuMAL0HT/oqq8S+Kbe93f8AzsvT/Tn06KQBIBqHfXL2HdemOAEX/YWeWV+idHzjEfRXmAFQFp1JFx8arB1H6Scz/Te1/bR3tyvpdbANBJv7C64GOwhAdIIJ0tYd0llf2HG/R8zcwgwRBG3CC9T1fpweJ/qGjvyK8u5hFitMZciqUaAECiEplTIgRURCBCuCVMXIEJgABQIqIAjkESggC1qs3VQ1lWAqI0MAmASApmlIkh1AhKhKRIaVEE2VAEyr1P0p0jOc52IjudV5rD0S4wN9l9I6FhfCpNa4QRr391Tlfomj0OAw66D2WssWDqyPwWrxhysUnsvitGOsY3XLx4sVsxdbzQs2MHlJJUbLKPB9VJa4lefxjJuF6TrxGy829bsL0Z8iMaEJ6jYKQhajKRRBSECBCiJCUpgEpUSEEwC5KiUECNbQio1uqY6qssAGogIQmAQMZAIhFIkRrU4SwEwSGei+ksA2o8l39N7c7L2WGAaYDbd9V4j6WY7xZboG+biCvWDEeYkkk91ln2TO8ypDSQuRiaVR0uNTJ+S7PTofTWbqPR6VRpD2zKzLbL+kcbp2GcajR4me95WH6gdUdX8EHKDF7r1PRemCm4kNAEQD+i819UYkU8Ux5EjcchNdkjzvVsA1gjxMxHp+q4FQf9r13UsBTLS6m1ozXsLrzONwhYL2kSteKS6KJptGN7bKhyu2WcrUjLIJUCSEQFIiNKhQyqEIABQhQhEFAAKjY3B9rfkjCLGoA0t39Ux1SNTAKssQYRDVA1MGoJAARUhNlSGBFmqBCYNSA9H9M45rSWnUi08hdmtXABcT7d14YOhO/GPdYuJVLx27J2fVOi4mKbe4XT/iBF15j6fxOegw8CCulWNr2G6xNbNSaNmI6wxjZc4NExJ3PZeI+tcYxz2lrgV60YqmWCS3LtMLyf1D0+hrmh5k242U4UnsTf0Yuk47ywTouV1qvmcU9CnB8plY8cdVphFc7RXJ/EweJAVMpixQhbDCxUWqZUYQIaECFAVC5ACkKAJXFEJgFwTUxdAlNS1skM1Npp8im6Yquy6gQiEuZQJAWQmaEhKgQMYhFoCWUAkMZQMlAOVlA+ZAHqvpPFwXM21C9TlB7jheN+mcG7xPEiGxC9awEHVYslctF0etmmrQaLinTcYi4C8p1zDSP9Fo/wBwXcx+PewaSOR+YXm8b1rMIKjFO9Fq6OP4PhnuuZj32910qziblc2vclbId2yifVGJSArTQ4VK0J2ZGqDlQKLkhTEEBQhECyMIEVliganCkJgI4JqYQLk9AX203mPshjRqzJnFVnVOQqS4IRAQRJQMiIclJQQBZmQaFdh8M5xsF1aHSQ27z7KqeWMOy/Fgnl6RhwPS31XQ0e5sAOZXoen9GZTN4cR/dpO0D9Vs6FhgXHQAD/u/Mfiuk2mC651uNAY0E+65uXyJSdLo0zwxxPj7Nv0+4OrlroMM9RJN12uo/Tw1YY7HReU6TW8Ku8mfLlJmSYuCPg/ZfQmYgFszaLcH3U8NONFXkJxaaPm3VKFVhMg+wXnMQ29wfwX1jHUA7QT6XXkeq9MlxEAX3/RXWo7ZUpNnicQ0xf2CyU8CXTAn0lepd0hryAPMTccZRqfRVVOneH5wLGNbht7CN7yj/IS0i38fpnIb0RwBkRA3/eiw4rACJheveJDnO1iIk7DQcTZcqthxCjDyJN7NeLx4Ti7R5s9POyzVKJGoK77W5XEHdPUpDcLUs9dlUv8Az018XR5uUQVvxOFBkgLC9sLTGSkczLiljdMmZAlLKgUikhCfDgE6gW3slKNHW4ntf8kDRe1t1ZCWUxKrLkCESUAEYQMC14HB5j21Poq8JQzOhdyjQDGwPlZ82TiqXZt8Tx/yPk+i1hDRYQiwzcpHCYV7QuczvJJI6nRKgMsJiSD6+28R9+y7OIaYlzADMCC0ZjPlyayV5rAuIeCOYjmbEL0Ze3y5mE+YeaCDppEX119NVRJbOb5UKlf2ZzR/8ran9LnFrgb68i4tIsdRK9D03EkQxpkTYxlgHUATp+i8++h4dy62uUy0xGsEC0EgHldyhVFIiBc7NI1AgAmOT91dipOzFkba2X9V6jkY5xkBps6zW6gRzckWC8fhsSXeI4Ehhe4weHHMR/x1n3S/U/UnVKhaSS0Gw0aD6DW3K5tStNNjWE5iCOAJMazYwTfuVPJ8tE8cOKs62BYCHF2hEAg+bmA0ev3SYkNgnUA+U2kwIg/Gix0CaJacogQ0AmCXauJ982uwA2Mt1LFAkBoLW6wTMe/yfdUcXyLsUOcqM9auTbYGR+/lUOTFyQmytSOkoqKpGXF0remipeZb6rZU0XODiHRstENojY76QDYWDGYQbC66WaUlQWVkJuLK82GOSNM4FRhGqrK6mLw8hc99IjVboTTR5/PgeN/wrlMwX/f5oFqjWnZTM5pJTjVUzdWAqsuQxUbcpStGEpyUm6RJJydI6vT6Aa2eVoqu/FZKbostFIyVzp7ds9BiSjFRRpptsnaJMDU2CDG2Xd6JhAMz3CSACB+H6rNJ0W5MihGwdK6S7+Y2sCJgEX5K6uKa0vIe4MdlEA8i2guNp1In40MrZmnJLYu05WuOeJInYQRG1l5PqhrHEtdULHBplrW/zOtBm0iXXNyqork9s5kpSyytndvVqNYD5QW5yf7MwiJ3Jn2nRdvEHM6SAQ3MSY/2iL7wFwenUfDDM5cHOcDcE53EjKAR8AHiV6DqByUxSEExnqHbMe3F1dhVFGVrSR4Wv5qtXS75BJGkRadVQ2oQ0WsHEAbybm2m/wDhWFhzmI8xcBpMTr21GiDKfnI0JExAveLSbC/4IbNdLcV9f8LmE1AHWiBBudLCPjskxwECP/Y8EQLD2HytVWoxzIBLGtIMgCYkuc0TfU6735WKuWlh1zeWTaJ419pUSGN1JMzEWVZ0TNekqmysR1WZi+6oxdPdO8JnXHqr1oroqYZVsLPRdBhXJsnHaEfTlZcThQVuBRAlOMmiE8amqZ5+rSgo4UQ6TYQfxC7j6AP9I+FzMRhoNtFrjl5aOPm8Jw+SMRdf3Tt1VasVxzkNK3YHRYWtkhb2CBCpydUbPHjb5F1R604Z1vUrCb2V1MwVnlHR08ctnZoCSByQF6UUTlgEGGniwbMETppC8x0+q1pa9xtI+J1jf0Xax1UljXUXjMBABvMA62mQdDb+nhYJx2Q8ifJpIZ/UYY4tP9RG0TuIGh102BVPRxnzVD5tWNJdBBAu8b20XGweAe5xa55Gcg1HCzWTwTaYJMr0ZosYGtZlNINnK2c0Gwa4G4I82u/2jkSjpMrvjGl2zt9OxAJNQz5RuIl7tfW8/Kurvim5zrB7XOPOVo/OFRhcE5jAKhLgXZ3ExYGzWxa8AWG6y9exnkeG6ERyWtJENPGyviuMTL+00jzb4z21AIJ240NtEKEPdGaDkgWAEyDcbwsLcR54JbMQRmbqL/4VnihrgSJiZje+vcKHCkal+1FzMGDo1ziATeNvMbCNhyU9KkI1HmByw0kGxi+2v2VzqjWuJn+22xiLSLehWQVwDmJaS32BmTppm8xuo22iPTMTaiQvT493mzQAHXH5/vushdZXxV7Ory5q0PUKqov2ReqJgg91alaIvQz7PBWkLNirhDD1pCbVqxxdSaNMIhyEpmUiQSAY52UC3S7BmVFZgPyrjrG6prtt7prsjKKaOIE4VYVrBJXRZ5OKvRow7VplZsyOdUtWzpwXGNFzHS5P4sKmk7X0Suck1Y+VKzqdNqy4ZjAmxOlr37TqutQx7G0iWwTMb3MxAHFgvKMM2Wmk10hrTpeSYg8qjJhUiEJe2d6m+YEmQbmNzAMydNuYAXe6K3PUeWQ9tItzOGjif6QDba8bEd15XD4qKTngzUk5d9N++srtfSXUHmlUaIDQR5gD4jnuuXF2wgRHZUfj7b9DnKlfs9Ziaj6jw2Y3Db3jUwPXX0XL+o6Ph4YySMzxDRFwDJP2XVwNWlQa6s8y9xIEmTAtv7mV4z6z6+K5GU2ECL8EmPQZflTq9FOO+V/RzaI3vBOuaBM3gGRup4AG+0kAAGY3gXudFho4sgag2gXiB6R6LVh8YIJP8xtbjX7n8ESi0Xxe1RopMc5upMSDO19bwNuZ7Kz+CaBJk3+8TvAG/Kpp1g1o0kkzGs2gH3/BVurlxMk2/KwVdP0WZa5MmNAgQABPv6eizjRW4t8ho9tfXZVNIFzoFNLRswP4EekOHJ0ErsdO6a6sJZSdA3IgH0nVXYrpr6YlzSBzFvkWRya9D5xbq9nE/gnFsZY/dktDpjmm5EHi62urRuR7lW4bFAggiTeCUOckiM1L9l6EGAETGaP90fb5V9Osf5RLQBduml9RpvdUmu4H0AMcgce11cKkkwZy6HgcOnlVO/ZQ589SK6TQBGTW+pkcDzH763VGJwwgEXB21I/d/hbXkuN5zCLDmRcGb2WOrVcO19ifkzunG27Ic549WeVC0tEKuk1WldWTOfhjWySgSilhRL5SHaVNSoWoNEhApvSiPStJ/coA87qVBAAVYB5Sr2Rbr4mphjfe3va62YLrDqLXtYRDjJ14+SFysqjKclJxT7I8mtUdur16o+mGvg5RAgQddT8rAyqNzf8AcqtlIkkTFo7J6WGE3nXUTxvf0UKii230hXu7/CXxSFr/AISDfv2R8FR5o1Y8La5C0nksg8yD7WvxZPTqN5JPYxP4n7Ji2B6e4XR6BiWNqgPAcDAbIlrXSIMcXIm2qhdizx47L+k9BdVGZ7S1lo2cdTAk7/PbdejwnTKdIeZgaSNBHy46/ddBmGyXJaXa2BPaRJPpICrxNAuIOo9PzUDH+ST1eiYfFGmzNaCYAO99YVmL6lTeDaCROV2jux791ycfUJqDkFunY2A+FT1mgQwloPlBe1w0LZIPopRZBo4nUcMNWjynSLgFcouIK7HTX+MSyQN5J0Pa11z+q4UscQdR8HuEVTOn42bkuL7A2rI2sAI54jhX06xL5ka62IF5v2uVzA4nRbME2Xd973deYH3UJRVEsuL/AGR0X34m92kGDrbt6cLDjcTENdMjdpifUey3+BEEEAkaA6At9PUdrchc7qT2cGQ4jjn1+FVBbKFNVUujgtRKUoELpmO6VFgKjVVKsY5MSdsaoUzGxCRzroZkiV/KywmUzGhVsCua1RZdjV7EqDuloiE1QXQi3smuiqa+Y/iRcG5TiqSbGY42CpYwbq8PG03/AA47/wCVFittmgVidf3aU/jrNJUlUOJ1cTqCNBxC9B9L9KH+o8f8QfxXC6Vhg+oM2gue/ZewwuLDiSLNYIHrH7+VF60Z/JnfxO3mkNH9pkafHoq8diAAYDgSNQZB5BGy5tLHxTLzpf4G6ydZ6pkp8Eie6iYqJQoOc9pYf6tRNjqJ4hdTG04YWCcrmuAmwLpMgxyObLyPQvqKoarWHJle4y4iDAaTcggbbr0uPxgDZ8SQdG08uUDSSSDOit4uJXJ2zyGBwopn+bMY0dMzpHyPun6x0wsb4jTLC4ANcC11xNjuLaq3C031GucSWXJbBBPmuQY2/QLR1dhbS8HxC973gwZJygDUbCw+FL3ssxy4yTPPMrBv+VYzEjlaHdJdBnUAnQ7CbDlZKuGDILpbxOhUNM60c0ZdM1MxpFrGedPbhLjKzXgbGbzvzouZUxAlAte5sgWnVSWLdmfNlxV/SolAuSuN0jitKRzJSGJV1NZQtA0TYQe7Ii5yrz27BSnqgL9F4CtaCqgrGOUGbIdEzeqXMVKdio8yUGft7C+p6JqlabpRSQe2yWhbL8ymdIFCFGjdyNVHE5Wkj0XTodRy0AJ119SuHVeIACIf5YScEzPJ32ej6l1YDw27S2fSQuP9R4/O6P3ZZuoV8wBlYq9bNcpwx9MonKlQKWIc1wINwZHHwvRv+pm1KTacOa/S+XITlN51F15gNWjBYM1XFoIFiSTpZWyintlKbPRVOtNY1rQ1r3hsOkktHHqeR6LH/HF9R1R5GcjUWAiAAOLBYmdKcBYi/b9CmZ0t5IAiSYVXGP2WJs2v6nExa33Cb/8ARzth1xwbjW9lzx05xGoE8X1Qb0543Hwf1UXGH2WpS+hsThacuIECJAB7gXWjEYwBjWzbYAm0TCzVul1RIMakSJNxqs9bBvAuBr3U1FOtlbl/DG52qrL1FFekUNha5WuqIqJPsaeit77QmY9RRP0F7Lg9EVVFFCjVGbE8RTxEFE6M9ux/FNgkfVlRRCQWx/EU8VRRKjRydANVQV7FRROihyZW6uYjlKHqKKRXbDmT4fEFpMKKIoLNDcaQQRsrG407WvyooocUT5MWnjjlCb+NKiiTijVGb4oDMe4g+p+5lJUxJ3PdBRNRVmVt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2" name="Picture 6" descr="http://t1.gstatic.com/images?q=tbn:ANd9GcTO37cPaDeCbfsfgYOVUVDLwOFsKNCoEYFO9c12te91L66f-l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6817" y="587181"/>
            <a:ext cx="4533089" cy="495477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98060" y="5797685"/>
            <a:ext cx="566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FF00"/>
                </a:solidFill>
              </a:rPr>
              <a:t>  </a:t>
            </a:r>
            <a:r>
              <a:rPr lang="es-ES" sz="4000" b="1" dirty="0" smtClean="0">
                <a:solidFill>
                  <a:srgbClr val="FFFF00"/>
                </a:solidFill>
              </a:rPr>
              <a:t>David </a:t>
            </a:r>
            <a:r>
              <a:rPr lang="es-ES" sz="4000" b="1" dirty="0" err="1" smtClean="0">
                <a:solidFill>
                  <a:srgbClr val="FFFF00"/>
                </a:solidFill>
              </a:rPr>
              <a:t>Hume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service.wissens-server.com/wissensserver/media?a=v&amp;u=schulw/img/217091.sl.jpg&amp;c=file-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638" y="428017"/>
            <a:ext cx="4338536" cy="514051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926077" y="5568529"/>
            <a:ext cx="5038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FF00"/>
                </a:solidFill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</a:rPr>
              <a:t>Immanuel</a:t>
            </a:r>
            <a:r>
              <a:rPr lang="es-ES" sz="4000" b="1" dirty="0" smtClean="0">
                <a:solidFill>
                  <a:srgbClr val="FFFF00"/>
                </a:solidFill>
              </a:rPr>
              <a:t> Kant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hotos1.blogger.com/blogger/3263/2477/1600/vic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5670" y="237686"/>
            <a:ext cx="4332210" cy="536544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445670" y="5603132"/>
            <a:ext cx="4332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solidFill>
                  <a:srgbClr val="FFFF00"/>
                </a:solidFill>
              </a:rPr>
              <a:t>Giambattista</a:t>
            </a:r>
            <a:r>
              <a:rPr lang="es-ES" sz="4000" b="1" dirty="0" smtClean="0">
                <a:solidFill>
                  <a:srgbClr val="FFFF00"/>
                </a:solidFill>
              </a:rPr>
              <a:t> Vico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kepticism-images.s3-website-us-east-1.amazonaws.com/images/jreviews/George-Berke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957" y="0"/>
            <a:ext cx="5380019" cy="523348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846957" y="5583677"/>
            <a:ext cx="538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FF00"/>
                </a:solidFill>
              </a:rPr>
              <a:t>George Berkeley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rm6.staticflickr.com/5301/5779378540_038150a11f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992" y="441967"/>
            <a:ext cx="6096000" cy="406717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245140" y="5097294"/>
            <a:ext cx="634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FF00"/>
                </a:solidFill>
              </a:rPr>
              <a:t>David </a:t>
            </a:r>
            <a:r>
              <a:rPr lang="es-ES" sz="4000" b="1" dirty="0" err="1" smtClean="0">
                <a:solidFill>
                  <a:srgbClr val="FFFF00"/>
                </a:solidFill>
              </a:rPr>
              <a:t>Chalmers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dge.org/images/rama5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009" y="106362"/>
            <a:ext cx="5238750" cy="51816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39302" y="5544766"/>
            <a:ext cx="780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       </a:t>
            </a:r>
            <a:r>
              <a:rPr lang="es-ES" sz="4000" b="1" dirty="0" err="1" smtClean="0">
                <a:solidFill>
                  <a:srgbClr val="FFFF00"/>
                </a:solidFill>
              </a:rPr>
              <a:t>Vilayanur</a:t>
            </a:r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</a:rPr>
              <a:t>Ramachandran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322</TotalTime>
  <Words>53</Words>
  <Application>Microsoft Office PowerPoint</Application>
  <PresentationFormat>Presentación en pantalla (4:3)</PresentationFormat>
  <Paragraphs>19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Office Theme</vt:lpstr>
      <vt:lpstr>La ilusión del yo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EDUARDO</cp:lastModifiedBy>
  <cp:revision>66</cp:revision>
  <dcterms:created xsi:type="dcterms:W3CDTF">2010-04-12T23:12:02Z</dcterms:created>
  <dcterms:modified xsi:type="dcterms:W3CDTF">2013-05-12T09:47:58Z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